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2"/>
  </p:sldMasterIdLst>
  <p:notesMasterIdLst>
    <p:notesMasterId r:id="rId20"/>
  </p:notesMasterIdLst>
  <p:sldIdLst>
    <p:sldId id="256" r:id="rId3"/>
    <p:sldId id="257" r:id="rId4"/>
    <p:sldId id="259" r:id="rId5"/>
    <p:sldId id="260" r:id="rId6"/>
    <p:sldId id="258" r:id="rId7"/>
    <p:sldId id="265" r:id="rId8"/>
    <p:sldId id="266" r:id="rId9"/>
    <p:sldId id="261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868" autoAdjust="0"/>
    <p:restoredTop sz="95915" autoAdjust="0"/>
  </p:normalViewPr>
  <p:slideViewPr>
    <p:cSldViewPr showGuides="1">
      <p:cViewPr>
        <p:scale>
          <a:sx n="70" d="100"/>
          <a:sy n="70" d="100"/>
        </p:scale>
        <p:origin x="-149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A3F37-1504-4A55-A71C-F2EED66F2279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3DC64-71A5-4254-835C-E48E0AAA1F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2432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0" lvl="2" indent="-228600">
              <a:buFont typeface="Arial" pitchFamily="34" charset="0"/>
              <a:buNone/>
            </a:pP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11/29/2011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\\sbas-fp\student$\tvanweenen\first%20page,%20by%20tanna%20ruby,%20por%20tanna%20ruby.wav" TargetMode="External"/><Relationship Id="rId7" Type="http://schemas.openxmlformats.org/officeDocument/2006/relationships/image" Target="../media/image3.png"/><Relationship Id="rId2" Type="http://schemas.openxmlformats.org/officeDocument/2006/relationships/audio" Target="file:///\\sbas-fp\student$\tvanweenen\first%20page,%20spanish.wav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orry,%20try%20again.wav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11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slide" Target="slide14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eleventh%20page,%20elephant.wav" TargetMode="Externa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slide" Target="slide13.xml"/><Relationship Id="rId10" Type="http://schemas.openxmlformats.org/officeDocument/2006/relationships/image" Target="../media/image32.wmf"/><Relationship Id="rId4" Type="http://schemas.openxmlformats.org/officeDocument/2006/relationships/image" Target="../media/image27.wmf"/><Relationship Id="rId9" Type="http://schemas.openxmlformats.org/officeDocument/2006/relationships/image" Target="../media/image3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you%20got%20it%20right.%20proper%20one.wav" TargetMode="External"/><Relationship Id="rId5" Type="http://schemas.openxmlformats.org/officeDocument/2006/relationships/image" Target="../media/image34.png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orry,%20try%20again.wav" TargetMode="External"/><Relationship Id="rId6" Type="http://schemas.openxmlformats.org/officeDocument/2006/relationships/image" Target="../media/image35.png"/><Relationship Id="rId5" Type="http://schemas.openxmlformats.org/officeDocument/2006/relationships/image" Target="../media/image11.gif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slide" Target="slide15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fourteenth%20page,%20frog.wav" TargetMode="External"/><Relationship Id="rId6" Type="http://schemas.openxmlformats.org/officeDocument/2006/relationships/image" Target="../media/image37.wmf"/><Relationship Id="rId5" Type="http://schemas.openxmlformats.org/officeDocument/2006/relationships/slide" Target="slide16.xml"/><Relationship Id="rId4" Type="http://schemas.openxmlformats.org/officeDocument/2006/relationships/image" Target="../media/image36.jpe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you%20got%20it%20right.%20proper%20one.wav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orry,%20try%20again.wav" TargetMode="External"/><Relationship Id="rId6" Type="http://schemas.openxmlformats.org/officeDocument/2006/relationships/image" Target="../media/image40.png"/><Relationship Id="rId5" Type="http://schemas.openxmlformats.org/officeDocument/2006/relationships/image" Target="../media/image11.gif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congrats.wav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econd%20page,%20dog.wav" TargetMode="External"/><Relationship Id="rId6" Type="http://schemas.openxmlformats.org/officeDocument/2006/relationships/image" Target="../media/image6.wmf"/><Relationship Id="rId5" Type="http://schemas.openxmlformats.org/officeDocument/2006/relationships/slide" Target="slide4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you%20got%20it%20right.%20proper%20one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orry,%20try%20again.wa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slide" Target="slide6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fith%20page,%20shark.wav" TargetMode="External"/><Relationship Id="rId6" Type="http://schemas.openxmlformats.org/officeDocument/2006/relationships/image" Target="../media/image13.wmf"/><Relationship Id="rId5" Type="http://schemas.openxmlformats.org/officeDocument/2006/relationships/slide" Target="slide7.xml"/><Relationship Id="rId10" Type="http://schemas.openxmlformats.org/officeDocument/2006/relationships/image" Target="../media/image8.png"/><Relationship Id="rId4" Type="http://schemas.openxmlformats.org/officeDocument/2006/relationships/image" Target="../media/image12.wmf"/><Relationship Id="rId9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you%20got%20it%20right.%20proper%20one.wav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sorry,%20try%20again.wav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slide" Target="slide9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eighth%20page,%20octopus.wav" TargetMode="External"/><Relationship Id="rId6" Type="http://schemas.openxmlformats.org/officeDocument/2006/relationships/image" Target="../media/image20.wmf"/><Relationship Id="rId5" Type="http://schemas.openxmlformats.org/officeDocument/2006/relationships/slide" Target="slide10.xml"/><Relationship Id="rId10" Type="http://schemas.openxmlformats.org/officeDocument/2006/relationships/image" Target="../media/image24.png"/><Relationship Id="rId4" Type="http://schemas.openxmlformats.org/officeDocument/2006/relationships/image" Target="../media/image19.wmf"/><Relationship Id="rId9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sbas-fp\student$\tvanweenen\you%20got%20it%20right.%20proper%20one.wav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65000"/>
              </a:schemeClr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>
          <a:xfrm>
            <a:off x="-228600" y="1135702"/>
            <a:ext cx="9526979" cy="3208687"/>
          </a:xfrm>
          <a:custGeom>
            <a:avLst/>
            <a:gdLst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3135085 w 9880270"/>
              <a:gd name="connsiteY2" fmla="*/ 570016 h 2101933"/>
              <a:gd name="connsiteX3" fmla="*/ 4785756 w 9880270"/>
              <a:gd name="connsiteY3" fmla="*/ 1638795 h 2101933"/>
              <a:gd name="connsiteX4" fmla="*/ 6056415 w 9880270"/>
              <a:gd name="connsiteY4" fmla="*/ 1900052 h 2101933"/>
              <a:gd name="connsiteX5" fmla="*/ 7992093 w 9880270"/>
              <a:gd name="connsiteY5" fmla="*/ 1282535 h 2101933"/>
              <a:gd name="connsiteX6" fmla="*/ 9880270 w 9880270"/>
              <a:gd name="connsiteY6" fmla="*/ 0 h 2101933"/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3135085 w 9880270"/>
              <a:gd name="connsiteY2" fmla="*/ 570016 h 2101933"/>
              <a:gd name="connsiteX3" fmla="*/ 4785756 w 9880270"/>
              <a:gd name="connsiteY3" fmla="*/ 1638795 h 2101933"/>
              <a:gd name="connsiteX4" fmla="*/ 7992093 w 9880270"/>
              <a:gd name="connsiteY4" fmla="*/ 1282535 h 2101933"/>
              <a:gd name="connsiteX5" fmla="*/ 9880270 w 9880270"/>
              <a:gd name="connsiteY5" fmla="*/ 0 h 2101933"/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3135085 w 9880270"/>
              <a:gd name="connsiteY2" fmla="*/ 570016 h 2101933"/>
              <a:gd name="connsiteX3" fmla="*/ 4785756 w 9880270"/>
              <a:gd name="connsiteY3" fmla="*/ 1638795 h 2101933"/>
              <a:gd name="connsiteX4" fmla="*/ 9880270 w 9880270"/>
              <a:gd name="connsiteY4" fmla="*/ 0 h 2101933"/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3135085 w 9880270"/>
              <a:gd name="connsiteY2" fmla="*/ 570016 h 2101933"/>
              <a:gd name="connsiteX3" fmla="*/ 5655039 w 9880270"/>
              <a:gd name="connsiteY3" fmla="*/ 1867395 h 2101933"/>
              <a:gd name="connsiteX4" fmla="*/ 9880270 w 9880270"/>
              <a:gd name="connsiteY4" fmla="*/ 0 h 2101933"/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3135085 w 9880270"/>
              <a:gd name="connsiteY2" fmla="*/ 570016 h 2101933"/>
              <a:gd name="connsiteX3" fmla="*/ 5655039 w 9880270"/>
              <a:gd name="connsiteY3" fmla="*/ 1867395 h 2101933"/>
              <a:gd name="connsiteX4" fmla="*/ 9880270 w 9880270"/>
              <a:gd name="connsiteY4" fmla="*/ 0 h 2101933"/>
              <a:gd name="connsiteX0" fmla="*/ 0 w 9880270"/>
              <a:gd name="connsiteY0" fmla="*/ 2101933 h 2101933"/>
              <a:gd name="connsiteX1" fmla="*/ 1270660 w 9880270"/>
              <a:gd name="connsiteY1" fmla="*/ 771896 h 2101933"/>
              <a:gd name="connsiteX2" fmla="*/ 5655039 w 9880270"/>
              <a:gd name="connsiteY2" fmla="*/ 1867395 h 2101933"/>
              <a:gd name="connsiteX3" fmla="*/ 9880270 w 9880270"/>
              <a:gd name="connsiteY3" fmla="*/ 0 h 2101933"/>
              <a:gd name="connsiteX0" fmla="*/ 0 w 9880270"/>
              <a:gd name="connsiteY0" fmla="*/ 2101933 h 2217717"/>
              <a:gd name="connsiteX1" fmla="*/ 5655039 w 9880270"/>
              <a:gd name="connsiteY1" fmla="*/ 1867395 h 2217717"/>
              <a:gd name="connsiteX2" fmla="*/ 9880270 w 9880270"/>
              <a:gd name="connsiteY2" fmla="*/ 0 h 2217717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3063215"/>
              <a:gd name="connsiteX1" fmla="*/ 5655039 w 9880270"/>
              <a:gd name="connsiteY1" fmla="*/ 2712893 h 3063215"/>
              <a:gd name="connsiteX2" fmla="*/ 9880270 w 9880270"/>
              <a:gd name="connsiteY2" fmla="*/ 845498 h 3063215"/>
              <a:gd name="connsiteX0" fmla="*/ 0 w 9880270"/>
              <a:gd name="connsiteY0" fmla="*/ 2947431 h 2947431"/>
              <a:gd name="connsiteX1" fmla="*/ 5655039 w 9880270"/>
              <a:gd name="connsiteY1" fmla="*/ 2712893 h 2947431"/>
              <a:gd name="connsiteX2" fmla="*/ 9880270 w 9880270"/>
              <a:gd name="connsiteY2" fmla="*/ 845498 h 2947431"/>
              <a:gd name="connsiteX0" fmla="*/ 0 w 9880270"/>
              <a:gd name="connsiteY0" fmla="*/ 2947431 h 3017693"/>
              <a:gd name="connsiteX1" fmla="*/ 5655039 w 9880270"/>
              <a:gd name="connsiteY1" fmla="*/ 3017693 h 3017693"/>
              <a:gd name="connsiteX2" fmla="*/ 9880270 w 9880270"/>
              <a:gd name="connsiteY2" fmla="*/ 845498 h 3017693"/>
              <a:gd name="connsiteX0" fmla="*/ 0 w 9880270"/>
              <a:gd name="connsiteY0" fmla="*/ 2947431 h 3017693"/>
              <a:gd name="connsiteX1" fmla="*/ 5655039 w 9880270"/>
              <a:gd name="connsiteY1" fmla="*/ 3017693 h 3017693"/>
              <a:gd name="connsiteX2" fmla="*/ 9880270 w 9880270"/>
              <a:gd name="connsiteY2" fmla="*/ 845498 h 3017693"/>
              <a:gd name="connsiteX0" fmla="*/ 0 w 9880270"/>
              <a:gd name="connsiteY0" fmla="*/ 2947431 h 3017693"/>
              <a:gd name="connsiteX1" fmla="*/ 5655039 w 9880270"/>
              <a:gd name="connsiteY1" fmla="*/ 3017693 h 3017693"/>
              <a:gd name="connsiteX2" fmla="*/ 9880270 w 9880270"/>
              <a:gd name="connsiteY2" fmla="*/ 845498 h 3017693"/>
              <a:gd name="connsiteX0" fmla="*/ 0 w 9880270"/>
              <a:gd name="connsiteY0" fmla="*/ 2947431 h 3017693"/>
              <a:gd name="connsiteX1" fmla="*/ 5655039 w 9880270"/>
              <a:gd name="connsiteY1" fmla="*/ 3017693 h 3017693"/>
              <a:gd name="connsiteX2" fmla="*/ 9880270 w 9880270"/>
              <a:gd name="connsiteY2" fmla="*/ 845498 h 3017693"/>
              <a:gd name="connsiteX0" fmla="*/ 0 w 9880270"/>
              <a:gd name="connsiteY0" fmla="*/ 2947431 h 3398693"/>
              <a:gd name="connsiteX1" fmla="*/ 6208220 w 9880270"/>
              <a:gd name="connsiteY1" fmla="*/ 3398693 h 3398693"/>
              <a:gd name="connsiteX2" fmla="*/ 9880270 w 9880270"/>
              <a:gd name="connsiteY2" fmla="*/ 845498 h 3398693"/>
              <a:gd name="connsiteX0" fmla="*/ 0 w 9880270"/>
              <a:gd name="connsiteY0" fmla="*/ 2947431 h 2947431"/>
              <a:gd name="connsiteX1" fmla="*/ 5417962 w 9880270"/>
              <a:gd name="connsiteY1" fmla="*/ 2560493 h 2947431"/>
              <a:gd name="connsiteX2" fmla="*/ 9880270 w 9880270"/>
              <a:gd name="connsiteY2" fmla="*/ 845498 h 2947431"/>
              <a:gd name="connsiteX0" fmla="*/ 0 w 9880270"/>
              <a:gd name="connsiteY0" fmla="*/ 2947431 h 2947431"/>
              <a:gd name="connsiteX1" fmla="*/ 5417962 w 9880270"/>
              <a:gd name="connsiteY1" fmla="*/ 2560493 h 2947431"/>
              <a:gd name="connsiteX2" fmla="*/ 9880270 w 9880270"/>
              <a:gd name="connsiteY2" fmla="*/ 845498 h 2947431"/>
              <a:gd name="connsiteX0" fmla="*/ 0 w 9880270"/>
              <a:gd name="connsiteY0" fmla="*/ 2947431 h 2947431"/>
              <a:gd name="connsiteX1" fmla="*/ 5417962 w 9880270"/>
              <a:gd name="connsiteY1" fmla="*/ 2560493 h 2947431"/>
              <a:gd name="connsiteX2" fmla="*/ 9880270 w 9880270"/>
              <a:gd name="connsiteY2" fmla="*/ 845498 h 2947431"/>
              <a:gd name="connsiteX0" fmla="*/ 0 w 9880270"/>
              <a:gd name="connsiteY0" fmla="*/ 2947431 h 3208687"/>
              <a:gd name="connsiteX1" fmla="*/ 5417962 w 9880270"/>
              <a:gd name="connsiteY1" fmla="*/ 2560493 h 3208687"/>
              <a:gd name="connsiteX2" fmla="*/ 9880270 w 9880270"/>
              <a:gd name="connsiteY2" fmla="*/ 845498 h 3208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80270" h="3208687">
                <a:moveTo>
                  <a:pt x="0" y="2947431"/>
                </a:moveTo>
                <a:cubicBezTo>
                  <a:pt x="1473710" y="0"/>
                  <a:pt x="4011405" y="2061729"/>
                  <a:pt x="5417962" y="2560493"/>
                </a:cubicBezTo>
                <a:cubicBezTo>
                  <a:pt x="7056340" y="3208687"/>
                  <a:pt x="9065226" y="1703491"/>
                  <a:pt x="9880270" y="845498"/>
                </a:cubicBezTo>
              </a:path>
            </a:pathLst>
          </a:custGeom>
          <a:ln w="19050">
            <a:solidFill>
              <a:schemeClr val="bg1">
                <a:lumMod val="65000"/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001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Click on the picture of….</a:t>
            </a:r>
            <a:endParaRPr lang="en-AU" sz="80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027003"/>
            <a:ext cx="45432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0" cap="none" spc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Tanna Ruby.</a:t>
            </a:r>
            <a:endParaRPr lang="en-AU" sz="4800" b="0" cap="none" spc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3071810"/>
            <a:ext cx="77867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7200" dirty="0" smtClean="0"/>
              <a:t>haga clic en la imagen de</a:t>
            </a:r>
            <a:endParaRPr lang="en-AU" sz="7200" dirty="0"/>
          </a:p>
        </p:txBody>
      </p:sp>
      <p:sp>
        <p:nvSpPr>
          <p:cNvPr id="16" name="TextBox 15"/>
          <p:cNvSpPr txBox="1"/>
          <p:nvPr/>
        </p:nvSpPr>
        <p:spPr>
          <a:xfrm>
            <a:off x="4643438" y="6150114"/>
            <a:ext cx="45005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Por</a:t>
            </a:r>
            <a:r>
              <a:rPr lang="en-US" sz="4000" dirty="0" smtClean="0"/>
              <a:t> </a:t>
            </a:r>
            <a:r>
              <a:rPr lang="en-US" sz="4000" dirty="0" err="1" smtClean="0"/>
              <a:t>Tanna</a:t>
            </a:r>
            <a:r>
              <a:rPr lang="en-US" sz="4000" dirty="0" smtClean="0"/>
              <a:t> Ruby.</a:t>
            </a:r>
            <a:endParaRPr lang="en-AU" sz="4000" dirty="0"/>
          </a:p>
        </p:txBody>
      </p:sp>
      <p:pic>
        <p:nvPicPr>
          <p:cNvPr id="7" name="first page, click on the picture of.wav">
            <a:hlinkClick r:id="" action="ppaction://media"/>
          </p:cNvPr>
          <p:cNvPicPr>
            <a:picLocks noRot="1" noChangeAspect="1"/>
          </p:cNvPicPr>
          <p:nvPr>
            <a:wavAudioFile r:embed="rId1" name="first page, click on the picture of.wav"/>
          </p:nvPr>
        </p:nvPicPr>
        <p:blipFill>
          <a:blip r:embed="rId6"/>
          <a:stretch>
            <a:fillRect/>
          </a:stretch>
        </p:blipFill>
        <p:spPr>
          <a:xfrm>
            <a:off x="5786446" y="2000240"/>
            <a:ext cx="304800" cy="304800"/>
          </a:xfrm>
          <a:prstGeom prst="rect">
            <a:avLst/>
          </a:prstGeom>
        </p:spPr>
      </p:pic>
      <p:pic>
        <p:nvPicPr>
          <p:cNvPr id="8" name="first page,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29124" y="4786322"/>
            <a:ext cx="304800" cy="304800"/>
          </a:xfrm>
          <a:prstGeom prst="rect">
            <a:avLst/>
          </a:prstGeom>
        </p:spPr>
      </p:pic>
      <p:pic>
        <p:nvPicPr>
          <p:cNvPr id="9" name="first page, by tanna ruby, por tanna ruby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22457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96331" y="357166"/>
            <a:ext cx="90476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Sorry, try again. 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Program Files\Microsoft Office\Media\CntCD1\Animated\j028274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143116"/>
            <a:ext cx="3929090" cy="392909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43042" y="1357298"/>
            <a:ext cx="6000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sentimos, inténtalo de nuevo</a:t>
            </a:r>
            <a:endParaRPr lang="en-AU" sz="3200" dirty="0"/>
          </a:p>
        </p:txBody>
      </p:sp>
      <p:pic>
        <p:nvPicPr>
          <p:cNvPr id="5" name="sorry, 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72396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/>
              <a:t>Click on the picture of the elephant</a:t>
            </a:r>
            <a:r>
              <a:rPr lang="en-AU" sz="2800" dirty="0" smtClean="0"/>
              <a:t>.</a:t>
            </a:r>
            <a:endParaRPr lang="en-AU" sz="2800" dirty="0"/>
          </a:p>
        </p:txBody>
      </p:sp>
      <p:pic>
        <p:nvPicPr>
          <p:cNvPr id="1064" name="Picture 40" descr="C:\Documents and Settings\tvanweenen\Local Settings\Temporary Internet Files\Content.IE5\76CFGMBD\MC900209016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143248"/>
            <a:ext cx="3607818" cy="3500462"/>
          </a:xfrm>
          <a:prstGeom prst="rect">
            <a:avLst/>
          </a:prstGeom>
          <a:noFill/>
        </p:spPr>
      </p:pic>
      <p:pic>
        <p:nvPicPr>
          <p:cNvPr id="1076" name="Picture 52" descr="C:\Documents and Settings\tvanweenen\Local Settings\Temporary Internet Files\Content.IE5\MI4F0XFW\MC900438045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000108"/>
            <a:ext cx="2214578" cy="2214578"/>
          </a:xfrm>
          <a:prstGeom prst="rect">
            <a:avLst/>
          </a:prstGeom>
          <a:noFill/>
        </p:spPr>
      </p:pic>
      <p:pic>
        <p:nvPicPr>
          <p:cNvPr id="1080" name="Picture 56" descr="C:\Documents and Settings\tvanweenen\Local Settings\Temporary Internet Files\Content.IE5\MI4F0XFW\MC900433911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1142984"/>
            <a:ext cx="3500462" cy="3500462"/>
          </a:xfrm>
          <a:prstGeom prst="rect">
            <a:avLst/>
          </a:prstGeom>
          <a:noFill/>
        </p:spPr>
      </p:pic>
      <p:pic>
        <p:nvPicPr>
          <p:cNvPr id="1084" name="Picture 60" descr="C:\Documents and Settings\tvanweenen\Local Settings\Temporary Internet Files\Content.IE5\MI4F0XFW\MC900111376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5286380" y="1142984"/>
            <a:ext cx="3500462" cy="1901997"/>
          </a:xfrm>
          <a:prstGeom prst="rect">
            <a:avLst/>
          </a:prstGeom>
          <a:noFill/>
        </p:spPr>
      </p:pic>
      <p:pic>
        <p:nvPicPr>
          <p:cNvPr id="1108" name="Picture 84" descr="C:\Documents and Settings\tvanweenen\Local Settings\Temporary Internet Files\Content.IE5\76CFGMBD\MC900436682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2928934"/>
            <a:ext cx="2888012" cy="3643338"/>
          </a:xfrm>
          <a:prstGeom prst="rect">
            <a:avLst/>
          </a:prstGeom>
          <a:noFill/>
        </p:spPr>
      </p:pic>
      <p:pic>
        <p:nvPicPr>
          <p:cNvPr id="1125" name="Picture 101" descr="C:\Documents and Settings\tvanweenen\Local Settings\Temporary Internet Files\Content.IE5\76CFGMBD\MC900326496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43240" y="4429132"/>
            <a:ext cx="2266159" cy="215775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14282" y="642918"/>
            <a:ext cx="56012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 smtClean="0"/>
              <a:t>haga clic en la imagen del elefante</a:t>
            </a:r>
            <a:endParaRPr lang="en-AU" sz="2800" dirty="0"/>
          </a:p>
        </p:txBody>
      </p:sp>
      <p:pic>
        <p:nvPicPr>
          <p:cNvPr id="10" name="eleventh page, elephan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5929322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285728"/>
            <a:ext cx="8688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got it right!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Program Files\Microsoft Office\Media\CntCD1\ClipArt2\j0232276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547541"/>
            <a:ext cx="3575436" cy="331045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00232" y="1357298"/>
            <a:ext cx="569098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WELL DONE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678" y="2500306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ha hecho bien</a:t>
            </a:r>
            <a:endParaRPr lang="en-AU" sz="3200" dirty="0"/>
          </a:p>
        </p:txBody>
      </p:sp>
      <p:sp>
        <p:nvSpPr>
          <p:cNvPr id="7" name="Rectangle 6"/>
          <p:cNvSpPr/>
          <p:nvPr/>
        </p:nvSpPr>
        <p:spPr>
          <a:xfrm>
            <a:off x="3571868" y="2928934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bien hecho!</a:t>
            </a:r>
            <a:endParaRPr lang="en-AU" sz="3600" dirty="0"/>
          </a:p>
        </p:txBody>
      </p:sp>
      <p:pic>
        <p:nvPicPr>
          <p:cNvPr id="8" name="you got it right. proper on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072198" y="307181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0" y="214290"/>
            <a:ext cx="90476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Sorry, try again. 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Program Files\Microsoft Office\Media\CntCD1\Animated\j028274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143116"/>
            <a:ext cx="3929090" cy="392909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43042" y="1357298"/>
            <a:ext cx="6000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sentimos, inténtalo de nuevo</a:t>
            </a:r>
            <a:endParaRPr lang="en-AU" sz="3200" dirty="0"/>
          </a:p>
        </p:txBody>
      </p:sp>
      <p:pic>
        <p:nvPicPr>
          <p:cNvPr id="5" name="sorry, 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72396" y="15716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Click on the picture of the frog. </a:t>
            </a:r>
            <a:endParaRPr lang="en-AU" sz="2800" dirty="0"/>
          </a:p>
        </p:txBody>
      </p:sp>
      <p:pic>
        <p:nvPicPr>
          <p:cNvPr id="1035" name="Picture 11" descr="C:\Documents and Settings\tvanweenen\Local Settings\Temporary Internet Files\Content.IE5\PL9XT3TY\MP900423088[1]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14488"/>
            <a:ext cx="9144000" cy="6100763"/>
          </a:xfrm>
          <a:prstGeom prst="rect">
            <a:avLst/>
          </a:prstGeom>
          <a:noFill/>
        </p:spPr>
      </p:pic>
      <p:pic>
        <p:nvPicPr>
          <p:cNvPr id="1037" name="Picture 13" descr="C:\Program Files\Microsoft Office\Media\CntCD1\ClipArt2\j0215501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285860"/>
            <a:ext cx="3000396" cy="3853915"/>
          </a:xfrm>
          <a:prstGeom prst="rect">
            <a:avLst/>
          </a:prstGeom>
          <a:noFill/>
        </p:spPr>
      </p:pic>
      <p:pic>
        <p:nvPicPr>
          <p:cNvPr id="1040" name="Picture 16" descr="C:\Documents and Settings\tvanweenen\Local Settings\Temporary Internet Files\Content.IE5\OT1HSMRW\MC900269700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714356"/>
            <a:ext cx="1752800" cy="4081087"/>
          </a:xfrm>
          <a:prstGeom prst="rect">
            <a:avLst/>
          </a:prstGeom>
          <a:noFill/>
        </p:spPr>
      </p:pic>
      <p:pic>
        <p:nvPicPr>
          <p:cNvPr id="1041" name="Picture 17" descr="C:\Program Files\Microsoft Office\Media\CntCD1\ClipArt1\j0197385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428604"/>
            <a:ext cx="4177136" cy="331486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85720" y="714356"/>
            <a:ext cx="4607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smtClean="0"/>
              <a:t>haga clic en la imagen de la rana</a:t>
            </a:r>
            <a:endParaRPr lang="en-AU" sz="2400" dirty="0"/>
          </a:p>
        </p:txBody>
      </p:sp>
      <p:pic>
        <p:nvPicPr>
          <p:cNvPr id="8" name="fourteenth page, frog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857752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214290"/>
            <a:ext cx="8688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got it right!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Program Files\Microsoft Office\Media\CntCD1\ClipArt2\j0232276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679829"/>
            <a:ext cx="3432560" cy="317817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00232" y="1357298"/>
            <a:ext cx="569098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WELL DONE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678" y="2571744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ha hecho bien</a:t>
            </a:r>
            <a:endParaRPr lang="en-AU" sz="3200" dirty="0"/>
          </a:p>
        </p:txBody>
      </p:sp>
      <p:sp>
        <p:nvSpPr>
          <p:cNvPr id="7" name="Rectangle 6"/>
          <p:cNvSpPr/>
          <p:nvPr/>
        </p:nvSpPr>
        <p:spPr>
          <a:xfrm>
            <a:off x="3571868" y="3000372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bien hecho!</a:t>
            </a:r>
            <a:endParaRPr lang="en-AU" sz="3600" dirty="0"/>
          </a:p>
        </p:txBody>
      </p:sp>
      <p:pic>
        <p:nvPicPr>
          <p:cNvPr id="9" name="you got it right. proper on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072198" y="321468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96331" y="285728"/>
            <a:ext cx="90476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Sorry, try again. 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Program Files\Microsoft Office\Media\CntCD1\Animated\j0282741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143116"/>
            <a:ext cx="3929090" cy="392909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43042" y="1357298"/>
            <a:ext cx="6000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sentimos, inténtalo de nuevo</a:t>
            </a:r>
            <a:endParaRPr lang="en-AU" sz="3200" dirty="0"/>
          </a:p>
        </p:txBody>
      </p:sp>
      <p:pic>
        <p:nvPicPr>
          <p:cNvPr id="5" name="sorry, 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572396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142900"/>
            <a:ext cx="86164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ONGRATULATIONS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1" name="Picture 3" descr="C:\Documents and Settings\tvanweenen\Local Settings\Temporary Internet Files\Content.IE5\N5ZPCOU3\MC900433817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071678"/>
            <a:ext cx="4343310" cy="4343310"/>
          </a:xfrm>
          <a:prstGeom prst="rect">
            <a:avLst/>
          </a:prstGeom>
          <a:noFill/>
        </p:spPr>
      </p:pic>
      <p:pic>
        <p:nvPicPr>
          <p:cNvPr id="2057" name="Picture 9" descr="C:\Documents and Settings\tvanweenen\Local Settings\Temporary Internet Files\Content.IE5\1JTMVK08\MC90030876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57298"/>
            <a:ext cx="1828800" cy="1831818"/>
          </a:xfrm>
          <a:prstGeom prst="rect">
            <a:avLst/>
          </a:prstGeom>
          <a:noFill/>
        </p:spPr>
      </p:pic>
      <p:pic>
        <p:nvPicPr>
          <p:cNvPr id="12" name="Picture 9" descr="C:\Documents and Settings\tvanweenen\Local Settings\Temporary Internet Files\Content.IE5\1JTMVK08\MC90030876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86124"/>
            <a:ext cx="1643074" cy="1645786"/>
          </a:xfrm>
          <a:prstGeom prst="rect">
            <a:avLst/>
          </a:prstGeom>
          <a:noFill/>
        </p:spPr>
      </p:pic>
      <p:pic>
        <p:nvPicPr>
          <p:cNvPr id="13" name="Picture 9" descr="C:\Documents and Settings\tvanweenen\Local Settings\Temporary Internet Files\Content.IE5\1JTMVK08\MC90030876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026182"/>
            <a:ext cx="1828800" cy="1831818"/>
          </a:xfrm>
          <a:prstGeom prst="rect">
            <a:avLst/>
          </a:prstGeom>
          <a:noFill/>
        </p:spPr>
      </p:pic>
      <p:pic>
        <p:nvPicPr>
          <p:cNvPr id="14" name="Picture 9" descr="C:\Documents and Settings\tvanweenen\Local Settings\Temporary Internet Files\Content.IE5\1JTMVK08\MC90030876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572008"/>
            <a:ext cx="1828800" cy="1831818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571736" y="714356"/>
            <a:ext cx="54697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7200" dirty="0" smtClean="0"/>
              <a:t>felicitaciones</a:t>
            </a:r>
            <a:endParaRPr lang="en-AU" sz="7200" dirty="0"/>
          </a:p>
        </p:txBody>
      </p:sp>
      <p:pic>
        <p:nvPicPr>
          <p:cNvPr id="10" name="congrat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24" y="13572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2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Click on the picture of the dog</a:t>
            </a:r>
            <a:r>
              <a:rPr lang="en-US" sz="3200" dirty="0" smtClean="0"/>
              <a:t>.</a:t>
            </a:r>
            <a:endParaRPr lang="en-AU" sz="3200" dirty="0"/>
          </a:p>
        </p:txBody>
      </p:sp>
      <p:pic>
        <p:nvPicPr>
          <p:cNvPr id="1027" name="Picture 3" descr="C:\Program Files\Microsoft Office\Media\CntCD1\ClipArt8\j0346847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CF9D6"/>
              </a:clrFrom>
              <a:clrTo>
                <a:srgbClr val="CCF9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59867"/>
            <a:ext cx="3846788" cy="4498133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ntCD1\ClipArt8\j0346431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2928934"/>
            <a:ext cx="3307142" cy="3643338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Media\CntCD1\ClipArt3\j0233594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6026442" y="3814305"/>
            <a:ext cx="3844845" cy="193122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00034" y="1214422"/>
            <a:ext cx="6976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 smtClean="0"/>
              <a:t>haga clic en la imagen del perro of </a:t>
            </a:r>
            <a:r>
              <a:rPr lang="es-ES" sz="2800" dirty="0" err="1" smtClean="0"/>
              <a:t>sanchez</a:t>
            </a:r>
            <a:endParaRPr lang="en-AU" sz="2800" dirty="0"/>
          </a:p>
        </p:txBody>
      </p:sp>
      <p:pic>
        <p:nvPicPr>
          <p:cNvPr id="7" name="second page, dog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757239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214282" y="0"/>
            <a:ext cx="8688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got it right!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Program Files\Microsoft Office\Media\CntCD1\ClipArt2\j0232276.wm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352384"/>
            <a:ext cx="3786214" cy="350561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28794" y="1071546"/>
            <a:ext cx="569098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WELL DONE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0364" y="2214554"/>
            <a:ext cx="36295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lo ha hecho bien</a:t>
            </a:r>
            <a:endParaRPr lang="en-AU" sz="3600" dirty="0"/>
          </a:p>
        </p:txBody>
      </p:sp>
      <p:sp>
        <p:nvSpPr>
          <p:cNvPr id="7" name="Rectangle 6"/>
          <p:cNvSpPr/>
          <p:nvPr/>
        </p:nvSpPr>
        <p:spPr>
          <a:xfrm>
            <a:off x="3571868" y="2786058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bien hecho!</a:t>
            </a:r>
            <a:endParaRPr lang="en-AU" sz="3600" dirty="0"/>
          </a:p>
        </p:txBody>
      </p:sp>
      <p:pic>
        <p:nvPicPr>
          <p:cNvPr id="8" name="you got it right. proper on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072198" y="292893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57166"/>
            <a:ext cx="90476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Sorry, try again. 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Program Files\Microsoft Office\Media\CntCD1\Animated\j028274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143116"/>
            <a:ext cx="3929090" cy="392909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43042" y="1357298"/>
            <a:ext cx="6102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sentimos, inténtalo de nuevo</a:t>
            </a:r>
            <a:endParaRPr lang="en-AU" sz="3200" dirty="0"/>
          </a:p>
        </p:txBody>
      </p:sp>
      <p:pic>
        <p:nvPicPr>
          <p:cNvPr id="5" name="sorry, 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643834" y="15716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Click on the picture of the shark.</a:t>
            </a:r>
            <a:endParaRPr lang="en-AU" sz="3600" dirty="0"/>
          </a:p>
        </p:txBody>
      </p:sp>
      <p:pic>
        <p:nvPicPr>
          <p:cNvPr id="1050" name="Picture 26" descr="C:\Documents and Settings\tvanweenen\Local Settings\Temporary Internet Files\Content.IE5\1JTMVK08\MC900091147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786190"/>
            <a:ext cx="4572032" cy="2923974"/>
          </a:xfrm>
          <a:prstGeom prst="rect">
            <a:avLst/>
          </a:prstGeom>
          <a:noFill/>
        </p:spPr>
      </p:pic>
      <p:pic>
        <p:nvPicPr>
          <p:cNvPr id="1051" name="Picture 27" descr="C:\Program Files\Microsoft Office\Media\CntCD1\ClipArt2\j0215495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2424426"/>
            <a:ext cx="3665015" cy="4433574"/>
          </a:xfrm>
          <a:prstGeom prst="rect">
            <a:avLst/>
          </a:prstGeom>
          <a:noFill/>
        </p:spPr>
      </p:pic>
      <p:pic>
        <p:nvPicPr>
          <p:cNvPr id="1052" name="Picture 28" descr="C:\Program Files\Microsoft Office\Media\CntCD1\ClipArt8\j0345849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1428736"/>
            <a:ext cx="4080971" cy="2357454"/>
          </a:xfrm>
          <a:prstGeom prst="rect">
            <a:avLst/>
          </a:prstGeom>
          <a:noFill/>
        </p:spPr>
      </p:pic>
      <p:pic>
        <p:nvPicPr>
          <p:cNvPr id="1053" name="Picture 29" descr="C:\Program Files\Microsoft Office\Media\CntCD1\ClipArt3\j0235201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16" y="357238"/>
            <a:ext cx="1897495" cy="1895594"/>
          </a:xfrm>
          <a:prstGeom prst="rect">
            <a:avLst/>
          </a:prstGeom>
          <a:noFill/>
        </p:spPr>
      </p:pic>
      <p:pic>
        <p:nvPicPr>
          <p:cNvPr id="1054" name="Picture 30" descr="C:\Program Files\Microsoft Office\Media\CntCD1\ClipArt2\j0215305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1500174"/>
            <a:ext cx="2168977" cy="2156802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85720" y="857232"/>
            <a:ext cx="56284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 smtClean="0"/>
              <a:t>haga clic en la imagen del tiburón</a:t>
            </a:r>
            <a:endParaRPr lang="en-AU" sz="2800" dirty="0"/>
          </a:p>
        </p:txBody>
      </p:sp>
      <p:pic>
        <p:nvPicPr>
          <p:cNvPr id="9" name="fith page, shark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692945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844" y="0"/>
            <a:ext cx="8688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got it right!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Program Files\Microsoft Office\Media\CntCD1\ClipArt2\j0232276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484672"/>
            <a:ext cx="3643338" cy="337332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00232" y="1142984"/>
            <a:ext cx="569098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WELL DONE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678" y="2285992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ha hecho bien</a:t>
            </a:r>
            <a:endParaRPr lang="en-AU" sz="3200" dirty="0"/>
          </a:p>
        </p:txBody>
      </p:sp>
      <p:sp>
        <p:nvSpPr>
          <p:cNvPr id="7" name="Rectangle 6"/>
          <p:cNvSpPr/>
          <p:nvPr/>
        </p:nvSpPr>
        <p:spPr>
          <a:xfrm>
            <a:off x="3571868" y="2786058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bien hecho!</a:t>
            </a:r>
            <a:endParaRPr lang="en-AU" sz="3600" dirty="0"/>
          </a:p>
        </p:txBody>
      </p:sp>
      <p:pic>
        <p:nvPicPr>
          <p:cNvPr id="8" name="you got it right. proper on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388" y="24288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0" y="214290"/>
            <a:ext cx="904766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Sorry, try again. 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Program Files\Microsoft Office\Media\CntCD1\Animated\j0282741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143116"/>
            <a:ext cx="3929090" cy="392909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643042" y="1357298"/>
            <a:ext cx="6000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sentimos, inténtalo de nuevo</a:t>
            </a:r>
            <a:endParaRPr lang="en-AU" sz="3200" dirty="0"/>
          </a:p>
        </p:txBody>
      </p:sp>
      <p:pic>
        <p:nvPicPr>
          <p:cNvPr id="5" name="sorry, 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15272" y="15001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892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Click on the picture of the octopus.</a:t>
            </a:r>
            <a:endParaRPr lang="en-AU" sz="4000" dirty="0"/>
          </a:p>
        </p:txBody>
      </p:sp>
      <p:pic>
        <p:nvPicPr>
          <p:cNvPr id="2061" name="Picture 13" descr="C:\Documents and Settings\tvanweenen\Local Settings\Temporary Internet Files\Content.IE5\OT1HSMRW\MC900135087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2412" y="1000108"/>
            <a:ext cx="4671588" cy="3642511"/>
          </a:xfrm>
          <a:prstGeom prst="rect">
            <a:avLst/>
          </a:prstGeom>
          <a:noFill/>
        </p:spPr>
      </p:pic>
      <p:pic>
        <p:nvPicPr>
          <p:cNvPr id="2062" name="Picture 14" descr="C:\Program Files\Microsoft Office\Media\CntCD1\ClipArt8\j0345854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879744"/>
            <a:ext cx="4429156" cy="3730735"/>
          </a:xfrm>
          <a:prstGeom prst="rect">
            <a:avLst/>
          </a:prstGeom>
          <a:noFill/>
        </p:spPr>
      </p:pic>
      <p:pic>
        <p:nvPicPr>
          <p:cNvPr id="2066" name="Picture 18" descr="C:\Documents and Settings\tvanweenen\Local Settings\Temporary Internet Files\Content.IE5\N5ZPCOU3\MC900438048[1]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4029060"/>
            <a:ext cx="3500462" cy="3500462"/>
          </a:xfrm>
          <a:prstGeom prst="rect">
            <a:avLst/>
          </a:prstGeom>
          <a:noFill/>
        </p:spPr>
      </p:pic>
      <p:pic>
        <p:nvPicPr>
          <p:cNvPr id="2069" name="Picture 21" descr="C:\Program Files\Microsoft Office\Media\CntCD1\ClipArt8\j0345805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8662" y="1214422"/>
            <a:ext cx="2143140" cy="1893172"/>
          </a:xfrm>
          <a:prstGeom prst="rect">
            <a:avLst/>
          </a:prstGeom>
          <a:noFill/>
        </p:spPr>
      </p:pic>
      <p:pic>
        <p:nvPicPr>
          <p:cNvPr id="2076" name="Picture 28" descr="C:\Documents and Settings\tvanweenen\Local Settings\Temporary Internet Files\Content.IE5\OT1HSMRW\MC900138247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40" y="1428736"/>
            <a:ext cx="1443109" cy="164307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14282" y="714356"/>
            <a:ext cx="5306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dirty="0" smtClean="0"/>
              <a:t>haga clic en la imagen del pulpo</a:t>
            </a:r>
            <a:endParaRPr lang="en-AU" sz="2800" dirty="0"/>
          </a:p>
        </p:txBody>
      </p:sp>
      <p:pic>
        <p:nvPicPr>
          <p:cNvPr id="9" name="eighth page, octopu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800102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285728"/>
            <a:ext cx="8688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You got it right! </a:t>
            </a:r>
            <a:r>
              <a:rPr lang="en-U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C:\Program Files\Microsoft Office\Media\CntCD1\ClipArt2\j0232276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550814"/>
            <a:ext cx="3571900" cy="330718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000232" y="1357298"/>
            <a:ext cx="569098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WELL DONE 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4678" y="2500306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200" dirty="0" smtClean="0"/>
              <a:t>lo ha hecho bien</a:t>
            </a:r>
            <a:endParaRPr lang="en-AU" sz="3200" dirty="0"/>
          </a:p>
        </p:txBody>
      </p:sp>
      <p:sp>
        <p:nvSpPr>
          <p:cNvPr id="7" name="Rectangle 6"/>
          <p:cNvSpPr/>
          <p:nvPr/>
        </p:nvSpPr>
        <p:spPr>
          <a:xfrm>
            <a:off x="3571868" y="2928934"/>
            <a:ext cx="2525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3600" dirty="0" smtClean="0"/>
              <a:t>bien hecho!</a:t>
            </a:r>
            <a:endParaRPr lang="en-AU" sz="3600" dirty="0"/>
          </a:p>
        </p:txBody>
      </p:sp>
      <p:pic>
        <p:nvPicPr>
          <p:cNvPr id="8" name="you got it right. proper on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072198" y="3143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41D13A1-8AA6-4CEA-961F-CC8E085C2E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235</Words>
  <Application>Microsoft Office PowerPoint</Application>
  <PresentationFormat>On-screen Show (4:3)</PresentationFormat>
  <Paragraphs>46</Paragraphs>
  <Slides>17</Slides>
  <Notes>1</Notes>
  <HiddenSlides>0</HiddenSlides>
  <MMClips>19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modified xsi:type="dcterms:W3CDTF">2011-11-28T23:42:31Z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TC024770499991</vt:lpwstr>
  </property>
</Properties>
</file>